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4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3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2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84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4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42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52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81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2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58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A8D8-57FE-4FDE-897D-457BA8EB848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B680-736F-491E-94CA-BC6D75323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200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tspapers.co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pPr eaLnBrk="1" hangingPunct="1"/>
            <a:r>
              <a:rPr lang="en-GB" sz="4000" dirty="0" smtClean="0"/>
              <a:t>What will be assessed in the Y6 SATS?</a:t>
            </a:r>
            <a:endParaRPr lang="en-US" sz="400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772816"/>
            <a:ext cx="7488832" cy="475252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Maths – all externally assessed.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Paper 1 (non calculator) 45 minutes. (Worth 40 marks)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Paper 2 (non calculator)  problem solving - 45 minutes. (Worth 40 marks)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Mental maths - Listen to a CD and answer questions within a 5, 10 or 15 second time limit. Only jottings allowed. (Worth 20 marks)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This is the first year that the second paper will not use a calculator.  Hopefully, an example paper will be coming soon!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247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Level 6 available for the second time this year.  This is a level well above the National Average for a Year 6 child to achieve but some children who are really confident with Maths will be given the opportunity to have a </a:t>
            </a:r>
            <a:r>
              <a:rPr lang="en-GB" dirty="0" smtClean="0"/>
              <a:t>go</a:t>
            </a:r>
            <a:r>
              <a:rPr lang="en-GB" dirty="0"/>
              <a:t> </a:t>
            </a:r>
            <a:r>
              <a:rPr lang="en-GB" dirty="0" smtClean="0"/>
              <a:t>(some of Mr Beattie’s class). </a:t>
            </a:r>
          </a:p>
          <a:p>
            <a:r>
              <a:rPr lang="en-GB" dirty="0" smtClean="0"/>
              <a:t>Paper 1 – 30 minutes without a calculator</a:t>
            </a:r>
          </a:p>
          <a:p>
            <a:r>
              <a:rPr lang="en-GB" dirty="0" smtClean="0"/>
              <a:t>Paper 2 – 30 minutes with a calculator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4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Equipment</a:t>
            </a:r>
            <a:endParaRPr lang="en-U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resources will be provided for the tests.</a:t>
            </a:r>
          </a:p>
          <a:p>
            <a:pPr eaLnBrk="1" hangingPunct="1"/>
            <a:r>
              <a:rPr lang="en-US" dirty="0" smtClean="0"/>
              <a:t>Protractors, mirrors, tracing paper and calculators will be available to use where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necessary.</a:t>
            </a:r>
          </a:p>
        </p:txBody>
      </p:sp>
    </p:spTree>
    <p:extLst>
      <p:ext uri="{BB962C8B-B14F-4D97-AF65-F5344CB8AC3E}">
        <p14:creationId xmlns:p14="http://schemas.microsoft.com/office/powerpoint/2010/main" val="5416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Classrooms  (displays removed)</a:t>
            </a:r>
          </a:p>
          <a:p>
            <a:endParaRPr lang="en-GB" dirty="0" smtClean="0"/>
          </a:p>
          <a:p>
            <a:r>
              <a:rPr lang="en-US" dirty="0" smtClean="0"/>
              <a:t> Children or individuals with specific needs may be taken to another location to work with a member of staff.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CMS doing to prepare children for SATs?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Baseline assessment using past SAT paper.</a:t>
            </a:r>
          </a:p>
          <a:p>
            <a:r>
              <a:rPr lang="en-GB" dirty="0" smtClean="0"/>
              <a:t>Practice SATs papers and questions throughout the year.</a:t>
            </a:r>
          </a:p>
          <a:p>
            <a:r>
              <a:rPr lang="en-GB" dirty="0" smtClean="0"/>
              <a:t>Targeted teaching – based on question analysis.</a:t>
            </a:r>
          </a:p>
          <a:p>
            <a:r>
              <a:rPr lang="en-GB" dirty="0" smtClean="0"/>
              <a:t>Teaching approaches to SATs.</a:t>
            </a:r>
          </a:p>
          <a:p>
            <a:r>
              <a:rPr lang="en-GB" dirty="0" smtClean="0"/>
              <a:t>Intervention groups.</a:t>
            </a:r>
          </a:p>
          <a:p>
            <a:r>
              <a:rPr lang="en-GB" dirty="0" smtClean="0"/>
              <a:t>Test papers available to take home.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8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en-GB" dirty="0" smtClean="0"/>
              <a:t>What can you do to help?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Go through the past papers with your child, discussing strategies and approaches.  </a:t>
            </a:r>
          </a:p>
          <a:p>
            <a:r>
              <a:rPr lang="en-GB" dirty="0"/>
              <a:t>The questions get harder as they go through the paper so if your child is working at a Level 3 or 4 they will find the questions towards the end very difficult; concentrate on the ones nearer the </a:t>
            </a:r>
            <a:r>
              <a:rPr lang="en-GB" dirty="0" smtClean="0"/>
              <a:t>front (up to roughly Q20).  </a:t>
            </a:r>
            <a:endParaRPr lang="en-GB" dirty="0"/>
          </a:p>
          <a:p>
            <a:r>
              <a:rPr lang="en-GB" dirty="0">
                <a:hlinkClick r:id="rId2"/>
              </a:rPr>
              <a:t>www.satspapers.co.uk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  2006 </a:t>
            </a:r>
            <a:r>
              <a:rPr lang="en-GB" dirty="0"/>
              <a:t>onwards will be used in school for assessment so please avoid using these at home. </a:t>
            </a:r>
          </a:p>
          <a:p>
            <a:r>
              <a:rPr lang="en-GB" dirty="0" smtClean="0"/>
              <a:t>Use mymaths.co.uk (username: </a:t>
            </a:r>
            <a:r>
              <a:rPr lang="en-GB" dirty="0" smtClean="0"/>
              <a:t>password</a:t>
            </a:r>
            <a:r>
              <a:rPr lang="en-GB" dirty="0" smtClean="0"/>
              <a:t>: </a:t>
            </a:r>
            <a:r>
              <a:rPr lang="en-GB" dirty="0"/>
              <a:t> </a:t>
            </a:r>
            <a:r>
              <a:rPr lang="en-GB" dirty="0" smtClean="0"/>
              <a:t>your child has these in </a:t>
            </a:r>
            <a:r>
              <a:rPr lang="en-GB" smtClean="0"/>
              <a:t>their journal</a:t>
            </a:r>
            <a:r>
              <a:rPr lang="en-GB" smtClean="0"/>
              <a:t>) </a:t>
            </a:r>
            <a:r>
              <a:rPr lang="en-GB" dirty="0" smtClean="0"/>
              <a:t>to go through any areas your child finds difficult.  </a:t>
            </a:r>
          </a:p>
          <a:p>
            <a:r>
              <a:rPr lang="en-GB" dirty="0" smtClean="0"/>
              <a:t>Encourage perseverance – don’t give up on the whole paper if they struggle with a question.  </a:t>
            </a:r>
          </a:p>
          <a:p>
            <a:r>
              <a:rPr lang="en-GB" dirty="0" smtClean="0"/>
              <a:t>Be positive about maths! </a:t>
            </a:r>
          </a:p>
          <a:p>
            <a:r>
              <a:rPr lang="en-GB" dirty="0" smtClean="0"/>
              <a:t>Practice </a:t>
            </a:r>
            <a:r>
              <a:rPr lang="en-GB" dirty="0" err="1" smtClean="0"/>
              <a:t>timestables</a:t>
            </a:r>
            <a:r>
              <a:rPr lang="en-GB" dirty="0" smtClean="0"/>
              <a:t> and number facts.  </a:t>
            </a:r>
          </a:p>
          <a:p>
            <a:r>
              <a:rPr lang="en-GB" dirty="0" smtClean="0"/>
              <a:t>Revision guides. </a:t>
            </a:r>
          </a:p>
          <a:p>
            <a:r>
              <a:rPr lang="en-GB" dirty="0"/>
              <a:t>Keep them calm and positive.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49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guides (£2.50)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Mrs Clarke’s class – Level 3 and 4 books.</a:t>
            </a:r>
          </a:p>
          <a:p>
            <a:r>
              <a:rPr lang="en-GB" dirty="0" smtClean="0"/>
              <a:t>Mrs Gardner’s class – Level 4 and 5 books.</a:t>
            </a:r>
          </a:p>
          <a:p>
            <a:r>
              <a:rPr lang="en-GB" dirty="0" smtClean="0"/>
              <a:t>Mr Beattie’s class – Level 5 book, level 6 book as well if your child is already working at a Level 5.  Mr Beattie will  have told the children whether they are in the Level 6 group. </a:t>
            </a:r>
          </a:p>
          <a:p>
            <a:r>
              <a:rPr lang="en-GB" dirty="0" smtClean="0"/>
              <a:t>Practice papers pack also available </a:t>
            </a:r>
            <a:r>
              <a:rPr lang="en-GB" smtClean="0"/>
              <a:t>– example </a:t>
            </a:r>
            <a:r>
              <a:rPr lang="en-GB" dirty="0" smtClean="0"/>
              <a:t>questions that can be used with the children to practice.  (£4.65)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429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506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will be assessed in the Y6 SATS?</vt:lpstr>
      <vt:lpstr>Level 6</vt:lpstr>
      <vt:lpstr>Equipment</vt:lpstr>
      <vt:lpstr>Location</vt:lpstr>
      <vt:lpstr>What is CMS doing to prepare children for SATs?</vt:lpstr>
      <vt:lpstr>What can you do to help? </vt:lpstr>
      <vt:lpstr>Revision guides (£2.50)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be assessed in the Y6 SATS?</dc:title>
  <dc:creator>Anna Clarke</dc:creator>
  <cp:lastModifiedBy>djlaptop</cp:lastModifiedBy>
  <cp:revision>14</cp:revision>
  <dcterms:created xsi:type="dcterms:W3CDTF">2014-02-06T09:53:50Z</dcterms:created>
  <dcterms:modified xsi:type="dcterms:W3CDTF">2014-02-25T19:45:52Z</dcterms:modified>
</cp:coreProperties>
</file>